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7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TpPOlmDc0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VHRDFMo7IY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17554" y="2089595"/>
            <a:ext cx="8001000" cy="2971801"/>
          </a:xfrm>
        </p:spPr>
        <p:txBody>
          <a:bodyPr>
            <a:noAutofit/>
          </a:bodyPr>
          <a:lstStyle/>
          <a:p>
            <a:pPr algn="ctr"/>
            <a:r>
              <a:rPr lang="pl-PL" sz="6000" b="1" dirty="0" smtClean="0">
                <a:solidFill>
                  <a:schemeClr val="bg1"/>
                </a:solidFill>
              </a:rPr>
              <a:t>Nauka podań i przyjęć wewnętrzną częścią stopy</a:t>
            </a:r>
            <a:endParaRPr lang="pl-PL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06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99525" y="417606"/>
            <a:ext cx="7392475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Jak prawidłowo wykonać Podanie ?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69700" y="2182253"/>
            <a:ext cx="10779617" cy="41665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>
                <a:solidFill>
                  <a:schemeClr val="bg1"/>
                </a:solidFill>
              </a:rPr>
              <a:t>Chcąc uderzyć prawidłowo technicznie piłkę wewnętrzną częścią stopy należy nogę postawną (na tej nodze oparty jest ciężar ciała w momencie uderzenia piłki) ustawić na wysokości piłki, lekko ugiętą w stawie kolanowym w odległości najlepiej ok. 10-20 cm od piłki. </a:t>
            </a:r>
            <a:endParaRPr lang="pl-PL" sz="2400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pl-PL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sz="2400" dirty="0" smtClean="0">
                <a:solidFill>
                  <a:schemeClr val="bg1"/>
                </a:solidFill>
              </a:rPr>
              <a:t>Noga </a:t>
            </a:r>
            <a:r>
              <a:rPr lang="pl-PL" sz="2400" dirty="0">
                <a:solidFill>
                  <a:schemeClr val="bg1"/>
                </a:solidFill>
              </a:rPr>
              <a:t>uderzająca powinna być odwiedziona w stawach skokowym i kolanowym o 90 stopni w stosunku do nogi postawnej, a także lekko ugięta w stawie kolanowym. Palce nogi postawnej powinny być skierowane w kierunku uderzenia piłki.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24" y="561811"/>
            <a:ext cx="3714272" cy="12186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189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28156" y="340335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Filmik pokazowy - Podanie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TpPOlmDc0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90077" y="1847402"/>
            <a:ext cx="6210558" cy="34934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335531" y="5628069"/>
            <a:ext cx="6800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/>
              <a:t>Link: https://www.youtube.com/watch?v=iTpPOlmDc0E</a:t>
            </a:r>
          </a:p>
        </p:txBody>
      </p:sp>
    </p:spTree>
    <p:extLst>
      <p:ext uri="{BB962C8B-B14F-4D97-AF65-F5344CB8AC3E}">
        <p14:creationId xmlns:p14="http://schemas.microsoft.com/office/powerpoint/2010/main" val="383293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51146" y="666362"/>
            <a:ext cx="6977689" cy="1507067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Jak prawidłowo wykonać </a:t>
            </a:r>
            <a:r>
              <a:rPr lang="pl-PL" b="1" dirty="0" smtClean="0">
                <a:solidFill>
                  <a:schemeClr val="bg1"/>
                </a:solidFill>
              </a:rPr>
              <a:t>Przyjęcie?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2427" y="1931831"/>
            <a:ext cx="10869769" cy="4778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800" dirty="0">
                <a:solidFill>
                  <a:schemeClr val="bg1"/>
                </a:solidFill>
              </a:rPr>
              <a:t>Ciężar ciała na nodze postawnej, ugiętej w kolanie, ułożenie rąk i tułowia w pierwszej fazie ruchu takie, jak przy uderzeniu piłki wewnętrzną częścią stopy, w następnej fazie stopa wysunięta lekko do przodu cofa się, amortyzując siłę uderzenia piłki rozluźnionym stawem skokowym.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47" y="483562"/>
            <a:ext cx="4558719" cy="2246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4523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56944" y="656822"/>
            <a:ext cx="8833276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Krótki filmik pokazowy – Przyjęcie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VHRDFMo7I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3093" y="2418703"/>
            <a:ext cx="5362101" cy="301618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498502" y="5689699"/>
            <a:ext cx="6800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/>
              <a:t>Link: https://www.youtube.com/watch?v=gVHRDFMo7IY</a:t>
            </a:r>
          </a:p>
        </p:txBody>
      </p:sp>
    </p:spTree>
    <p:extLst>
      <p:ext uri="{BB962C8B-B14F-4D97-AF65-F5344CB8AC3E}">
        <p14:creationId xmlns:p14="http://schemas.microsoft.com/office/powerpoint/2010/main" val="412802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84978" y="340335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1 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955" y="2086376"/>
            <a:ext cx="5169980" cy="3876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382073" y="247793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Uczniowie ustawieni w dwójkach, naprzeciw siebie w odległości </a:t>
            </a:r>
            <a:r>
              <a:rPr lang="pl-PL" sz="2400" dirty="0" smtClean="0">
                <a:solidFill>
                  <a:schemeClr val="bg1"/>
                </a:solidFill>
              </a:rPr>
              <a:t>5-8m;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Podania </a:t>
            </a:r>
            <a:r>
              <a:rPr lang="pl-PL" sz="2400" dirty="0">
                <a:solidFill>
                  <a:schemeClr val="bg1"/>
                </a:solidFill>
              </a:rPr>
              <a:t>piłki w dwójkach z przyjęciem piłki </a:t>
            </a:r>
            <a:r>
              <a:rPr lang="pl-PL" sz="2400" dirty="0" smtClean="0">
                <a:solidFill>
                  <a:schemeClr val="bg1"/>
                </a:solidFill>
              </a:rPr>
              <a:t>wewnętrzną częścią stopy;</a:t>
            </a:r>
          </a:p>
          <a:p>
            <a:pPr algn="just"/>
            <a:endParaRPr lang="pl-PL" sz="2400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Przyjęcie </a:t>
            </a:r>
            <a:r>
              <a:rPr lang="pl-PL" sz="2400" dirty="0">
                <a:solidFill>
                  <a:schemeClr val="bg1"/>
                </a:solidFill>
              </a:rPr>
              <a:t>piłki jedną nogą, drugą podanie.</a:t>
            </a:r>
          </a:p>
        </p:txBody>
      </p:sp>
    </p:spTree>
    <p:extLst>
      <p:ext uri="{BB962C8B-B14F-4D97-AF65-F5344CB8AC3E}">
        <p14:creationId xmlns:p14="http://schemas.microsoft.com/office/powerpoint/2010/main" val="403728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75885" y="665765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2 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7693" y="2203895"/>
            <a:ext cx="6424926" cy="4233929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Ćwiczący ustawieni w </a:t>
            </a:r>
            <a:r>
              <a:rPr lang="pl-PL" sz="2400" dirty="0" smtClean="0">
                <a:solidFill>
                  <a:schemeClr val="bg1"/>
                </a:solidFill>
              </a:rPr>
              <a:t>trójkach;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Ć</a:t>
            </a:r>
            <a:r>
              <a:rPr lang="pl-PL" sz="2400" dirty="0" smtClean="0">
                <a:solidFill>
                  <a:schemeClr val="bg1"/>
                </a:solidFill>
              </a:rPr>
              <a:t>wiczący </a:t>
            </a:r>
            <a:r>
              <a:rPr lang="pl-PL" sz="2400" dirty="0">
                <a:solidFill>
                  <a:schemeClr val="bg1"/>
                </a:solidFill>
              </a:rPr>
              <a:t>A w środku. Ćwiczący B podaje do środka, A przyjmuje piłkę, podaję do Ćwiczącego </a:t>
            </a:r>
            <a:r>
              <a:rPr lang="pl-PL" sz="2400" dirty="0" smtClean="0">
                <a:solidFill>
                  <a:schemeClr val="bg1"/>
                </a:solidFill>
              </a:rPr>
              <a:t>C;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P</a:t>
            </a:r>
            <a:r>
              <a:rPr lang="pl-PL" sz="2400" dirty="0" smtClean="0">
                <a:solidFill>
                  <a:schemeClr val="bg1"/>
                </a:solidFill>
              </a:rPr>
              <a:t>owtórzenie ćwiczenia;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Po 2 minutach zmiana środkowego;</a:t>
            </a:r>
            <a:endParaRPr lang="pl-PL" sz="2400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03" y="2601531"/>
            <a:ext cx="5289236" cy="3438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18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4972" y="391851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3 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5575" y="2179748"/>
            <a:ext cx="5665073" cy="4427113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Uczniowie </a:t>
            </a:r>
            <a:r>
              <a:rPr lang="pl-PL" dirty="0">
                <a:solidFill>
                  <a:schemeClr val="bg1"/>
                </a:solidFill>
              </a:rPr>
              <a:t>dobrani w dwójki, naprzeciw siebie, ćwiczący A cały czas stoi w jednym miejscu, ćwiczący B porusza się zgodnie z kierunkiem </a:t>
            </a:r>
            <a:r>
              <a:rPr lang="pl-PL" dirty="0" smtClean="0">
                <a:solidFill>
                  <a:schemeClr val="bg1"/>
                </a:solidFill>
              </a:rPr>
              <a:t>podań</a:t>
            </a:r>
            <a:r>
              <a:rPr lang="pl-PL" dirty="0">
                <a:solidFill>
                  <a:schemeClr val="bg1"/>
                </a:solidFill>
              </a:rPr>
              <a:t>;</a:t>
            </a:r>
            <a:endParaRPr lang="pl-PL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Ćwiczący B porusza się: podskokami, krokiem </a:t>
            </a:r>
            <a:r>
              <a:rPr lang="pl-PL" dirty="0" err="1" smtClean="0">
                <a:solidFill>
                  <a:schemeClr val="bg1"/>
                </a:solidFill>
              </a:rPr>
              <a:t>odstawno</a:t>
            </a:r>
            <a:r>
              <a:rPr lang="pl-PL" dirty="0" smtClean="0">
                <a:solidFill>
                  <a:schemeClr val="bg1"/>
                </a:solidFill>
              </a:rPr>
              <a:t>-dostawnym, przeplatanką;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P</a:t>
            </a:r>
            <a:r>
              <a:rPr lang="pl-PL" dirty="0" smtClean="0">
                <a:solidFill>
                  <a:schemeClr val="bg1"/>
                </a:solidFill>
              </a:rPr>
              <a:t>rzed </a:t>
            </a:r>
            <a:r>
              <a:rPr lang="pl-PL" dirty="0">
                <a:solidFill>
                  <a:schemeClr val="bg1"/>
                </a:solidFill>
              </a:rPr>
              <a:t>podaniem, dotknięcie </a:t>
            </a:r>
            <a:r>
              <a:rPr lang="pl-PL" dirty="0" smtClean="0">
                <a:solidFill>
                  <a:schemeClr val="bg1"/>
                </a:solidFill>
              </a:rPr>
              <a:t>talerzyka;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Po </a:t>
            </a:r>
            <a:r>
              <a:rPr lang="pl-PL" dirty="0">
                <a:solidFill>
                  <a:schemeClr val="bg1"/>
                </a:solidFill>
              </a:rPr>
              <a:t>kilku minutach zmiana ról.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704" y="2292976"/>
            <a:ext cx="4089277" cy="3721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5885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82702" y="456245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4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2848" y="2282780"/>
            <a:ext cx="6386290" cy="36152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Podanie do </a:t>
            </a:r>
            <a:r>
              <a:rPr lang="pl-PL" sz="2400" dirty="0" smtClean="0">
                <a:solidFill>
                  <a:schemeClr val="bg1"/>
                </a:solidFill>
              </a:rPr>
              <a:t>partnera wewnętrzną częścią stopy;</a:t>
            </a:r>
          </a:p>
          <a:p>
            <a:pPr marL="0" indent="0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P</a:t>
            </a:r>
            <a:r>
              <a:rPr lang="pl-PL" sz="2400" dirty="0" smtClean="0">
                <a:solidFill>
                  <a:schemeClr val="bg1"/>
                </a:solidFill>
              </a:rPr>
              <a:t>owrót </a:t>
            </a:r>
            <a:r>
              <a:rPr lang="pl-PL" sz="2400" dirty="0">
                <a:solidFill>
                  <a:schemeClr val="bg1"/>
                </a:solidFill>
              </a:rPr>
              <a:t>na koniec swojego </a:t>
            </a:r>
            <a:r>
              <a:rPr lang="pl-PL" sz="2400" dirty="0" smtClean="0">
                <a:solidFill>
                  <a:schemeClr val="bg1"/>
                </a:solidFill>
              </a:rPr>
              <a:t>rzędu;</a:t>
            </a:r>
          </a:p>
          <a:p>
            <a:pPr marL="0" indent="0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Po </a:t>
            </a:r>
            <a:r>
              <a:rPr lang="pl-PL" sz="2400" dirty="0">
                <a:solidFill>
                  <a:schemeClr val="bg1"/>
                </a:solidFill>
              </a:rPr>
              <a:t>kilku minutach zmiana dwójki </a:t>
            </a:r>
            <a:r>
              <a:rPr lang="pl-PL" sz="2400" dirty="0" smtClean="0">
                <a:solidFill>
                  <a:schemeClr val="bg1"/>
                </a:solidFill>
              </a:rPr>
              <a:t>podającej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771" y="2797964"/>
            <a:ext cx="5114925" cy="2584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822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37249" y="237304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5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1333" y="2385811"/>
            <a:ext cx="5459010" cy="3937716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Podanie do </a:t>
            </a:r>
            <a:r>
              <a:rPr lang="pl-PL" sz="2400" dirty="0" smtClean="0">
                <a:solidFill>
                  <a:schemeClr val="bg1"/>
                </a:solidFill>
              </a:rPr>
              <a:t>środkowego;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Środkowy przyjmuje wewnętrzną częścią stopy i podaje </a:t>
            </a:r>
            <a:r>
              <a:rPr lang="pl-PL" sz="2400" dirty="0">
                <a:solidFill>
                  <a:schemeClr val="bg1"/>
                </a:solidFill>
              </a:rPr>
              <a:t>z </a:t>
            </a:r>
            <a:r>
              <a:rPr lang="pl-PL" sz="2400" dirty="0" smtClean="0">
                <a:solidFill>
                  <a:schemeClr val="bg1"/>
                </a:solidFill>
              </a:rPr>
              <a:t>powrotem w ten sam sposób 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O</a:t>
            </a:r>
            <a:r>
              <a:rPr lang="pl-PL" sz="2400" dirty="0" smtClean="0">
                <a:solidFill>
                  <a:schemeClr val="bg1"/>
                </a:solidFill>
              </a:rPr>
              <a:t>brót </a:t>
            </a:r>
            <a:r>
              <a:rPr lang="pl-PL" sz="2400" dirty="0">
                <a:solidFill>
                  <a:schemeClr val="bg1"/>
                </a:solidFill>
              </a:rPr>
              <a:t>przodem do drugiego ćwiczącego, powtórzenie z nim fragmentu </a:t>
            </a:r>
            <a:r>
              <a:rPr lang="pl-PL" sz="2400" dirty="0" smtClean="0">
                <a:solidFill>
                  <a:schemeClr val="bg1"/>
                </a:solidFill>
              </a:rPr>
              <a:t>gry</a:t>
            </a:r>
            <a:r>
              <a:rPr lang="pl-PL" sz="2400" dirty="0">
                <a:solidFill>
                  <a:schemeClr val="bg1"/>
                </a:solidFill>
              </a:rPr>
              <a:t>;</a:t>
            </a: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Przyjęcie jedną nogą, drugą podanie.</a:t>
            </a:r>
            <a:endParaRPr lang="pl-PL" sz="2400" dirty="0">
              <a:solidFill>
                <a:schemeClr val="bg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522" y="2576576"/>
            <a:ext cx="4708586" cy="2966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913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6341" y="559276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6 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9817" y="2292439"/>
            <a:ext cx="6412048" cy="4172279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Uczniowie ustawieni w dwójkach, naprzeciw siebie w odległości </a:t>
            </a:r>
            <a:r>
              <a:rPr lang="pl-PL" sz="2400" dirty="0" smtClean="0">
                <a:solidFill>
                  <a:schemeClr val="bg1"/>
                </a:solidFill>
              </a:rPr>
              <a:t>5-8m;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Zadaniem </a:t>
            </a:r>
            <a:r>
              <a:rPr lang="pl-PL" sz="2400" dirty="0">
                <a:solidFill>
                  <a:schemeClr val="bg1"/>
                </a:solidFill>
              </a:rPr>
              <a:t>ćwiczących jest podanie </a:t>
            </a:r>
            <a:r>
              <a:rPr lang="pl-PL" sz="2400" dirty="0" smtClean="0">
                <a:solidFill>
                  <a:schemeClr val="bg1"/>
                </a:solidFill>
              </a:rPr>
              <a:t>wewnętrzną częścią stopy między </a:t>
            </a:r>
            <a:r>
              <a:rPr lang="pl-PL" sz="2400" dirty="0">
                <a:solidFill>
                  <a:schemeClr val="bg1"/>
                </a:solidFill>
              </a:rPr>
              <a:t>pachołkami (piłka nie może ich </a:t>
            </a:r>
            <a:r>
              <a:rPr lang="pl-PL" sz="2400" dirty="0" smtClean="0">
                <a:solidFill>
                  <a:schemeClr val="bg1"/>
                </a:solidFill>
              </a:rPr>
              <a:t>dotknąć;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bg1"/>
                </a:solidFill>
              </a:rPr>
              <a:t>Po kilku minutach zmniejszamy odległość między pachołkami.</a:t>
            </a:r>
            <a:endParaRPr lang="pl-PL" sz="2400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384" y="2826673"/>
            <a:ext cx="4559950" cy="3103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5998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01643" y="546397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numer 7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1821" y="2053464"/>
            <a:ext cx="6645498" cy="4417454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Uczniowie ustawieniu w czterech </a:t>
            </a:r>
            <a:r>
              <a:rPr lang="pl-PL" dirty="0" smtClean="0">
                <a:solidFill>
                  <a:schemeClr val="bg1"/>
                </a:solidFill>
              </a:rPr>
              <a:t>rzędach</a:t>
            </a:r>
            <a:r>
              <a:rPr lang="pl-PL" dirty="0">
                <a:solidFill>
                  <a:schemeClr val="bg1"/>
                </a:solidFill>
              </a:rPr>
              <a:t>;</a:t>
            </a:r>
            <a:endParaRPr lang="pl-PL" dirty="0" smtClean="0">
              <a:solidFill>
                <a:schemeClr val="bg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Dwa rzędy </a:t>
            </a:r>
            <a:r>
              <a:rPr lang="pl-PL" dirty="0">
                <a:solidFill>
                  <a:schemeClr val="bg1"/>
                </a:solidFill>
              </a:rPr>
              <a:t>ustawione naprzeciw siebie, tworzą jedna </a:t>
            </a:r>
            <a:r>
              <a:rPr lang="pl-PL" dirty="0" smtClean="0">
                <a:solidFill>
                  <a:schemeClr val="bg1"/>
                </a:solidFill>
              </a:rPr>
              <a:t>drużynę;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Zadaniem </a:t>
            </a:r>
            <a:r>
              <a:rPr lang="pl-PL" dirty="0">
                <a:solidFill>
                  <a:schemeClr val="bg1"/>
                </a:solidFill>
              </a:rPr>
              <a:t>każdych drużyn jest wymiana między sobą </a:t>
            </a:r>
            <a:r>
              <a:rPr lang="pl-PL" dirty="0" smtClean="0">
                <a:solidFill>
                  <a:schemeClr val="bg1"/>
                </a:solidFill>
              </a:rPr>
              <a:t>podań;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Ćwiczący </a:t>
            </a:r>
            <a:r>
              <a:rPr lang="pl-PL" dirty="0">
                <a:solidFill>
                  <a:schemeClr val="bg1"/>
                </a:solidFill>
              </a:rPr>
              <a:t>po wykonaniu podania, biegnie na koniec swojego </a:t>
            </a:r>
            <a:r>
              <a:rPr lang="pl-PL" dirty="0" smtClean="0">
                <a:solidFill>
                  <a:schemeClr val="bg1"/>
                </a:solidFill>
              </a:rPr>
              <a:t>rzędu;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schemeClr val="bg1"/>
                </a:solidFill>
              </a:rPr>
              <a:t>Drużyny </a:t>
            </a:r>
            <a:r>
              <a:rPr lang="pl-PL" dirty="0">
                <a:solidFill>
                  <a:schemeClr val="bg1"/>
                </a:solidFill>
              </a:rPr>
              <a:t>muszą </a:t>
            </a:r>
            <a:r>
              <a:rPr lang="pl-PL" dirty="0" smtClean="0">
                <a:solidFill>
                  <a:schemeClr val="bg1"/>
                </a:solidFill>
              </a:rPr>
              <a:t>wykonać 50 podań;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W</a:t>
            </a:r>
            <a:r>
              <a:rPr lang="pl-PL" dirty="0" smtClean="0">
                <a:solidFill>
                  <a:schemeClr val="bg1"/>
                </a:solidFill>
              </a:rPr>
              <a:t>ygrywa </a:t>
            </a:r>
            <a:r>
              <a:rPr lang="pl-PL" dirty="0">
                <a:solidFill>
                  <a:schemeClr val="bg1"/>
                </a:solidFill>
              </a:rPr>
              <a:t>drużyna, która jako pierwsza wykona </a:t>
            </a:r>
            <a:r>
              <a:rPr lang="pl-PL" dirty="0" smtClean="0">
                <a:solidFill>
                  <a:schemeClr val="bg1"/>
                </a:solidFill>
              </a:rPr>
              <a:t>zadanie.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164" y="2587177"/>
            <a:ext cx="4886840" cy="33500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9815942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Zielonożółty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55</TotalTime>
  <Words>469</Words>
  <Application>Microsoft Office PowerPoint</Application>
  <PresentationFormat>Panoramiczny</PresentationFormat>
  <Paragraphs>61</Paragraphs>
  <Slides>12</Slides>
  <Notes>0</Notes>
  <HiddenSlides>0</HiddenSlides>
  <MMClips>2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Wycinek</vt:lpstr>
      <vt:lpstr>Nauka podań i przyjęć wewnętrzną częścią stopy</vt:lpstr>
      <vt:lpstr>Jak prawidłowo wykonać Podanie ?</vt:lpstr>
      <vt:lpstr>Filmik pokazowy - Podanie</vt:lpstr>
      <vt:lpstr>Jak prawidłowo wykonać Przyjęcie?</vt:lpstr>
      <vt:lpstr>Krótki filmik pokazowy – Przyjęcie</vt:lpstr>
      <vt:lpstr>Ćwiczenie numer 1 </vt:lpstr>
      <vt:lpstr>Ćwiczenie numer 2 </vt:lpstr>
      <vt:lpstr>Ćwiczenie numer 3 </vt:lpstr>
      <vt:lpstr>Ćwiczenie numer 4</vt:lpstr>
      <vt:lpstr>Ćwiczenie numer 5</vt:lpstr>
      <vt:lpstr>Ćwiczenie numer 6 </vt:lpstr>
      <vt:lpstr>Ćwiczenie numer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podań i przyjęć wewnętrzną częścią stopy</dc:title>
  <dc:creator>Admin1</dc:creator>
  <cp:lastModifiedBy>admin</cp:lastModifiedBy>
  <cp:revision>6</cp:revision>
  <dcterms:created xsi:type="dcterms:W3CDTF">2020-05-07T08:45:40Z</dcterms:created>
  <dcterms:modified xsi:type="dcterms:W3CDTF">2020-05-12T19:47:36Z</dcterms:modified>
</cp:coreProperties>
</file>